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7" r:id="rId3"/>
    <p:sldId id="262" r:id="rId4"/>
    <p:sldId id="263" r:id="rId5"/>
    <p:sldId id="258" r:id="rId6"/>
    <p:sldId id="260" r:id="rId7"/>
    <p:sldId id="264" r:id="rId8"/>
    <p:sldId id="261" r:id="rId9"/>
    <p:sldId id="256" r:id="rId10"/>
  </p:sldIdLst>
  <p:sldSz cx="12192000" cy="6858000"/>
  <p:notesSz cx="6858000" cy="9144000"/>
  <p:embeddedFontLst>
    <p:embeddedFont>
      <p:font typeface="Bahnschrift" panose="020B0502040204020203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FB9"/>
    <a:srgbClr val="746E98"/>
    <a:srgbClr val="E25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sv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D6A63-A12E-C18B-26AC-F0C5816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Bahnschrift" panose="020B0502040204020203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58DF27-06E5-929C-2CF5-2C4E38097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621F199-E6D4-7E4C-7C06-F3A316EE7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702C6F6-5534-223C-2FAE-D85D36CD3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A2F60E-E8E5-D9C1-EE6E-DA64C7086C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630436-89FC-3908-A324-F8B97D3FBD00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50848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BC7E1-4691-1849-20A2-F6FF947A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3A8E84-D6F1-68F9-81E7-E97652122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4CCEDB-2432-05C0-8BF1-2767077D9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7BFDE53-5C4C-6434-59EE-0FDDE241A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504AC7D-D212-337B-10FF-D7EB6C6EAD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E68E96-137A-3850-3459-D0710761BF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9F78C1-0554-704F-0015-F7C9AFC66CE5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295840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EA45D-BA8C-8B2D-2CCF-E29C8BBD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47149D-5675-4E95-CBF4-63E40B131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FF94C2B3-4697-25B7-73AF-1054EC2C2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D50F743-9E0C-C4E0-328B-1EE32A9BAD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678493-56C6-C137-5384-3317A5EAE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F74994-82DC-A66A-A497-321998145714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279610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B05E0F-F098-445E-FDA0-9C1D9B09F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17406E-DB69-6453-371F-6BB27A33B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D462E09-E377-3803-C9DC-679B31047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7D95159-D6DE-AE5F-9AFF-D783C2679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1A4A4A-9EF7-C1C5-51E1-2FD8D3BAFF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2C9565-478F-CDD0-FDF9-B60D037A0A1B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223176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F7ED7-DDF3-27E6-027F-8AD44C1B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Bahnschrift" panose="020B0502040204020203" pitchFamily="34" charset="0"/>
                <a:ea typeface="Roboto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596CC2-6B17-682E-35C2-3D585A5F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6D0235C7-6096-9940-7E68-D156F6439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DE38AA8-81E4-6D51-7AEA-FD61E48215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63AA42-02F4-CAAF-93B8-9048DE8D3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98B4FA-EE44-18BA-A9B4-C57F78FAA073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124390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04B944F-648D-AA0E-5FC7-9752FEF1D7BC}"/>
              </a:ext>
            </a:extLst>
          </p:cNvPr>
          <p:cNvSpPr/>
          <p:nvPr userDrawn="1"/>
        </p:nvSpPr>
        <p:spPr>
          <a:xfrm>
            <a:off x="0" y="-55659"/>
            <a:ext cx="12192000" cy="6913659"/>
          </a:xfrm>
          <a:prstGeom prst="rect">
            <a:avLst/>
          </a:prstGeom>
          <a:solidFill>
            <a:srgbClr val="E2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E4042141-0347-CB02-28DD-6E07E7833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0" y="-55659"/>
            <a:ext cx="12192000" cy="373154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93B9D2-2471-1C13-C0EE-0C285F17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4904"/>
            <a:ext cx="10515600" cy="201168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EFB239-F855-EFBE-5D63-E6A01EBEF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6539"/>
            <a:ext cx="10515600" cy="1527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536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EF350-DACD-3772-E3FB-4CC3D4E1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38C1FF-6A77-A26F-45AD-400ECFDF9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6A027C-6E6B-EA36-5454-570F07B50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EF8F736-DCA9-EEF1-389B-D656D6055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3667666-2702-274E-7D32-2FFA2A67E6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1F08E9-EDF5-5FA2-31A8-EBEDD59ED5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3850BD-011C-8E6F-69B7-60D355DEBADA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15647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74D2B06-D3EE-056C-640C-19B2F9BB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8514588" y="1781556"/>
            <a:ext cx="5458968" cy="1895856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096D99-9899-7812-60DA-B233D155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036261"/>
            <a:ext cx="7170356" cy="12344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it-IT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F79EEB2-46D3-0005-2DAE-EE28B8D428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815072" y="2481072"/>
            <a:ext cx="6858000" cy="1895856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C3FDAA1E-DA45-2EE9-8A76-8B439D80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4372"/>
            <a:ext cx="7171944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1914A24-D2C5-CBD8-DD4C-312B4E43E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2"/>
          <a:stretch/>
        </p:blipFill>
        <p:spPr>
          <a:xfrm>
            <a:off x="838200" y="594886"/>
            <a:ext cx="3755065" cy="19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3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BA5E1-E440-2D62-D5FF-A62A625D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B57215A-144C-7A3D-00DB-8E569B337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44A05683-9213-823A-80C5-8CD53C5DD0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94D9CE-9794-9355-7F90-2953115723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35F90E-E182-3599-C20A-4C6719E5D9EF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84315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ABDF14D-5F5A-A87B-9E63-934302A62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3911365-8F33-4C9B-41D9-F0DCC9577516}"/>
              </a:ext>
            </a:extLst>
          </p:cNvPr>
          <p:cNvSpPr/>
          <p:nvPr userDrawn="1"/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977DFD-DF61-2C5A-9EE5-4BD4434B2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2"/>
          <a:stretch/>
        </p:blipFill>
        <p:spPr>
          <a:xfrm>
            <a:off x="4032635" y="2370467"/>
            <a:ext cx="4126727" cy="2091527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81536AB-2D9B-38BC-C35C-71A13CB186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685801" y="4710883"/>
            <a:ext cx="2459736" cy="1088138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7D3AA8F-A2C3-31E0-9EEA-01434BD2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2791968" y="2791968"/>
            <a:ext cx="6858000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8ECDE160-7E7D-AFF2-8256-8A52EB600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31D4931D-6D87-1444-B5F9-F353963E5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995BB70-36F3-EAFA-F789-86307D9458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75B931-6F12-3D6F-5658-AF1E01E673F6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34544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A0471-6B4D-8E0F-9B88-0664B9CF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7745F0-4D4D-7EE0-BD2F-9DDE582F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2A619E-AA0E-4BF5-EEE6-939BBD89F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B8386C6-00EB-A581-3D07-7D179BABD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38691">
            <a:off x="216136" y="6169212"/>
            <a:ext cx="1694212" cy="503423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D782B37-AB30-BC24-2A05-CE33BA50C8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89865"/>
            <a:ext cx="12192000" cy="3898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D617BAA-7303-2044-BBA2-747808BB9D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6586" flipV="1">
            <a:off x="11025229" y="5867104"/>
            <a:ext cx="984097" cy="12371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29E19F-0715-9317-51A8-DEFB0FD1CBFA}"/>
              </a:ext>
            </a:extLst>
          </p:cNvPr>
          <p:cNvSpPr txBox="1"/>
          <p:nvPr userDrawn="1"/>
        </p:nvSpPr>
        <p:spPr>
          <a:xfrm>
            <a:off x="9429008" y="6420923"/>
            <a:ext cx="173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CNIE </a:t>
            </a:r>
            <a:r>
              <a:rPr lang="it-IT" sz="1400" dirty="0">
                <a:solidFill>
                  <a:srgbClr val="746E98"/>
                </a:solidFill>
                <a:latin typeface="Bahnschrift" panose="020B0502040204020203" pitchFamily="34" charset="0"/>
              </a:rPr>
              <a:t>2023</a:t>
            </a:r>
            <a:r>
              <a:rPr lang="it-IT" sz="1400" dirty="0">
                <a:solidFill>
                  <a:srgbClr val="E2516D"/>
                </a:solidFill>
                <a:latin typeface="Bahnschrift" panose="020B0502040204020203" pitchFamily="34" charset="0"/>
              </a:rPr>
              <a:t> </a:t>
            </a:r>
            <a:r>
              <a:rPr lang="it-IT" sz="1400" dirty="0">
                <a:solidFill>
                  <a:srgbClr val="6D9FB9"/>
                </a:solidFill>
                <a:latin typeface="Bahnschrift" panose="020B0502040204020203" pitchFamily="34" charset="0"/>
              </a:rPr>
              <a:t>Palermo</a:t>
            </a:r>
          </a:p>
        </p:txBody>
      </p:sp>
    </p:spTree>
    <p:extLst>
      <p:ext uri="{BB962C8B-B14F-4D97-AF65-F5344CB8AC3E}">
        <p14:creationId xmlns:p14="http://schemas.microsoft.com/office/powerpoint/2010/main" val="14195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DEE74F-6AB5-DE83-4DDC-2F98CC59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822D81-1675-8AB8-D6C0-3A79925E2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200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D9FB9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46E98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46E98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46E98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46E98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46E98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3818DF-3006-0294-7FC2-105A8AC2F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540528"/>
            <a:ext cx="7170356" cy="1090195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E2516D"/>
                </a:solidFill>
              </a:rPr>
              <a:t>Nome e Cognome</a:t>
            </a:r>
          </a:p>
          <a:p>
            <a:r>
              <a:rPr lang="it-IT" dirty="0"/>
              <a:t>Ente di appartenenza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446873C-7219-E73E-DE7F-886E7102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04372"/>
            <a:ext cx="8792361" cy="1325563"/>
          </a:xfrm>
        </p:spPr>
        <p:txBody>
          <a:bodyPr/>
          <a:lstStyle/>
          <a:p>
            <a:r>
              <a:rPr lang="it-IT" sz="4000" dirty="0"/>
              <a:t>Titolo Abstract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204553-930B-EF12-9182-CEA2BB17FF9F}"/>
              </a:ext>
            </a:extLst>
          </p:cNvPr>
          <p:cNvSpPr txBox="1"/>
          <p:nvPr/>
        </p:nvSpPr>
        <p:spPr>
          <a:xfrm>
            <a:off x="838199" y="5310123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746E98"/>
                </a:solidFill>
                <a:latin typeface="Bahnschrift" panose="020B0502040204020203" pitchFamily="34" charset="0"/>
              </a:rPr>
              <a:t>Altri autori</a:t>
            </a:r>
          </a:p>
        </p:txBody>
      </p:sp>
    </p:spTree>
    <p:extLst>
      <p:ext uri="{BB962C8B-B14F-4D97-AF65-F5344CB8AC3E}">
        <p14:creationId xmlns:p14="http://schemas.microsoft.com/office/powerpoint/2010/main" val="133580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09211-811A-AD92-0069-710B3BE8B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0E39A-CFED-7649-C76F-9A8444E90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9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6F3CF-60AF-C9CA-2151-2B405745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24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6F3CF-60AF-C9CA-2151-2B405745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03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830F069-8593-A0FD-B30C-F0F0852C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2104"/>
            <a:ext cx="10515600" cy="201168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C2CA72-8046-39FC-7C5B-A121B91B8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0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6F3CF-60AF-C9CA-2151-2B405745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75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6F3CF-60AF-C9CA-2151-2B405745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28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77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79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Bahnschrift</vt:lpstr>
      <vt:lpstr>Arial</vt:lpstr>
      <vt:lpstr>Calibri</vt:lpstr>
      <vt:lpstr>Tema di Office</vt:lpstr>
      <vt:lpstr>Titolo Abstract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cavalieri</dc:creator>
  <cp:lastModifiedBy>marina</cp:lastModifiedBy>
  <cp:revision>6</cp:revision>
  <dcterms:created xsi:type="dcterms:W3CDTF">2023-05-16T15:45:18Z</dcterms:created>
  <dcterms:modified xsi:type="dcterms:W3CDTF">2023-05-17T08:07:43Z</dcterms:modified>
</cp:coreProperties>
</file>